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75" d="100"/>
          <a:sy n="75" d="100"/>
        </p:scale>
        <p:origin x="54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AE337C-BB4E-4447-AA64-FE8CF0795344}" type="datetimeFigureOut">
              <a:rPr lang="en-US" smtClean="0"/>
              <a:t>9/9/2014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86466-966D-45A4-A2BA-C4083D88F3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2290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AE337C-BB4E-4447-AA64-FE8CF0795344}" type="datetimeFigureOut">
              <a:rPr lang="en-US" smtClean="0"/>
              <a:t>9/9/2014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86466-966D-45A4-A2BA-C4083D88F3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86053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AE337C-BB4E-4447-AA64-FE8CF0795344}" type="datetimeFigureOut">
              <a:rPr lang="en-US" smtClean="0"/>
              <a:t>9/9/2014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86466-966D-45A4-A2BA-C4083D88F3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84312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AE337C-BB4E-4447-AA64-FE8CF0795344}" type="datetimeFigureOut">
              <a:rPr lang="en-US" smtClean="0"/>
              <a:t>9/9/2014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86466-966D-45A4-A2BA-C4083D88F3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48618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AE337C-BB4E-4447-AA64-FE8CF0795344}" type="datetimeFigureOut">
              <a:rPr lang="en-US" smtClean="0"/>
              <a:t>9/9/2014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86466-966D-45A4-A2BA-C4083D88F3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21709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AE337C-BB4E-4447-AA64-FE8CF0795344}" type="datetimeFigureOut">
              <a:rPr lang="en-US" smtClean="0"/>
              <a:t>9/9/2014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86466-966D-45A4-A2BA-C4083D88F3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23299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AE337C-BB4E-4447-AA64-FE8CF0795344}" type="datetimeFigureOut">
              <a:rPr lang="en-US" smtClean="0"/>
              <a:t>9/9/2014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86466-966D-45A4-A2BA-C4083D88F3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10420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AE337C-BB4E-4447-AA64-FE8CF0795344}" type="datetimeFigureOut">
              <a:rPr lang="en-US" smtClean="0"/>
              <a:t>9/9/2014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86466-966D-45A4-A2BA-C4083D88F3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5269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AE337C-BB4E-4447-AA64-FE8CF0795344}" type="datetimeFigureOut">
              <a:rPr lang="en-US" smtClean="0"/>
              <a:t>9/9/2014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86466-966D-45A4-A2BA-C4083D88F3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87061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AE337C-BB4E-4447-AA64-FE8CF0795344}" type="datetimeFigureOut">
              <a:rPr lang="en-US" smtClean="0"/>
              <a:t>9/9/2014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86466-966D-45A4-A2BA-C4083D88F3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2792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AE337C-BB4E-4447-AA64-FE8CF0795344}" type="datetimeFigureOut">
              <a:rPr lang="en-US" smtClean="0"/>
              <a:t>9/9/2014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86466-966D-45A4-A2BA-C4083D88F3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06717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AE337C-BB4E-4447-AA64-FE8CF0795344}" type="datetimeFigureOut">
              <a:rPr lang="en-US" smtClean="0"/>
              <a:t>9/9/2014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A86466-966D-45A4-A2BA-C4083D88F3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57250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farmers-care.com/sites/default/files/cow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021815" cy="2857500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pics.davesgarden.com/pics/2012/09/19/palmbob/0919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3408" y="0"/>
            <a:ext cx="4495797" cy="2857498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://3.bp.blogspot.com/-JUqYyZ-L33o/UBANLMCUoSI/AAAAAAAABtE/th8bsAcKPrs/s1600/rabbit%2Bmeat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4849" y="4075045"/>
            <a:ext cx="4034356" cy="2804233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http://1.bp.blogspot.com/-7sLglunY94M/UkH9e5qfTGI/AAAAAAAACGA/3PxbK0Vwfgc/s1600/Slow+cooked+beef+chilli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75045"/>
            <a:ext cx="4231365" cy="2827524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http://www.skypeenglishclasses.com/wp-content/uploads/2014/04/Eating-Bugs-is-Roachly-Rewarding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2662" y="4067005"/>
            <a:ext cx="4190682" cy="2790995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" name="Picture 28" descr="https://cougar.collegiate-va.org/lower/first/assets/grasshopper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6605" y="0"/>
            <a:ext cx="4002795" cy="2857498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48082" y="2743078"/>
            <a:ext cx="4891906" cy="787578"/>
          </a:xfrm>
        </p:spPr>
        <p:txBody>
          <a:bodyPr>
            <a:normAutofit/>
          </a:bodyPr>
          <a:lstStyle/>
          <a:p>
            <a:r>
              <a:rPr lang="en-US" sz="4800" b="1" dirty="0" smtClean="0"/>
              <a:t>Sustainable Protein</a:t>
            </a:r>
            <a:endParaRPr lang="en-US" sz="4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-26737" y="3347778"/>
            <a:ext cx="12218736" cy="828676"/>
          </a:xfrm>
        </p:spPr>
        <p:txBody>
          <a:bodyPr>
            <a:noAutofit/>
          </a:bodyPr>
          <a:lstStyle/>
          <a:p>
            <a:r>
              <a:rPr lang="en-US" sz="2200" dirty="0" smtClean="0"/>
              <a:t>There are numerous sources of protein, and certainly we think and consume more of certain sources than others. Are the proteins we consume the most sustainable means of gaining protein? 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3427713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</TotalTime>
  <Words>35</Words>
  <Application>Microsoft Office PowerPoint</Application>
  <PresentationFormat>Widescreen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Sustainable Protein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Sustainable Protein</dc:title>
  <dc:creator>Isabel</dc:creator>
  <cp:lastModifiedBy>Isabel</cp:lastModifiedBy>
  <cp:revision>5</cp:revision>
  <dcterms:created xsi:type="dcterms:W3CDTF">2014-09-09T11:40:50Z</dcterms:created>
  <dcterms:modified xsi:type="dcterms:W3CDTF">2014-09-09T13:06:40Z</dcterms:modified>
</cp:coreProperties>
</file>